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32" r:id="rId11"/>
    <p:sldId id="2433" r:id="rId12"/>
    <p:sldId id="2438"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584" autoAdjust="0"/>
  </p:normalViewPr>
  <p:slideViewPr>
    <p:cSldViewPr snapToGrid="0">
      <p:cViewPr varScale="1">
        <p:scale>
          <a:sx n="77" d="100"/>
          <a:sy n="77" d="100"/>
        </p:scale>
        <p:origin x="240" y="7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fr-FR"/>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fr-FR"/>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fr-FR"/>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fr-FR"/>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3/18/2021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FABRIKAM TECHNOLOGY INC.</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SUBTITLE GOES HERE</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DIVIDER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dirty="0"/>
              <a:t>DIVIDER ALTERNATE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TITLE GOES HERE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625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70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10000"/>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xmlns=""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xmlns=""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r>
              <a:rPr lang="en-US" sz="7200" dirty="0">
                <a:solidFill>
                  <a:schemeClr val="bg1"/>
                </a:solidFill>
                <a:cs typeface="Gill Sans" panose="020B0502020104020203" pitchFamily="34" charset="-79"/>
              </a:rPr>
              <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http://purl.org/dc/elements/1.1/"/>
    <ds:schemaRef ds:uri="http://schemas.openxmlformats.org/package/2006/metadata/core-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907</Words>
  <Application>Microsoft Office PowerPoint</Application>
  <PresentationFormat>Widescreen</PresentationFormat>
  <Paragraphs>75</Paragraphs>
  <Slides>11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Bebas</vt:lpstr>
      <vt:lpstr>Calibri</vt:lpstr>
      <vt:lpstr>Calibri Light</vt:lpstr>
      <vt:lpstr>Gill Sans</vt:lpstr>
      <vt:lpstr>Gill Sans Light</vt:lpstr>
      <vt:lpstr>Roboto</vt:lpstr>
      <vt:lpstr>Roboto Black</vt:lpstr>
      <vt:lpstr>Roboto Light</vt:lpstr>
      <vt:lpstr>Office Theme</vt:lpstr>
      <vt:lpstr>FABRIKAM TECHNOLOGY INC.</vt:lpstr>
      <vt:lpstr>DIVIDER TITLE GOES HERE</vt:lpstr>
      <vt:lpstr>DIVIDER ALTERNATE TITLE GOES HERE</vt:lpstr>
      <vt:lpstr>TITLE GOES HERE</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2021-03-18T10:45:57Z</dcterms:created>
  <dcterms:modified xsi:type="dcterms:W3CDTF">2021-03-18T16:53:38Z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